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2023-01-10T20:49:45Z</dcterms:modified>
  <cp:revision>9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